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AoWfyTwEJD+EXZmmOpNbgpLm+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6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" name="Google Shape;4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7" name="Google Shape;4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logo for a conference&#10;&#10;Description automatically generated">
            <a:extLst>
              <a:ext uri="{FF2B5EF4-FFF2-40B4-BE49-F238E27FC236}">
                <a16:creationId xmlns:a16="http://schemas.microsoft.com/office/drawing/2014/main" id="{6E68BE64-56DE-9C70-86F1-60A37DA1BB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09240" y="1448616"/>
            <a:ext cx="6238867" cy="2816402"/>
          </a:xfrm>
          <a:prstGeom prst="rect">
            <a:avLst/>
          </a:prstGeom>
        </p:spPr>
      </p:pic>
      <p:pic>
        <p:nvPicPr>
          <p:cNvPr id="4" name="Picture 3" descr="A logo with white letters and a green orange and grey squares&#10;&#10;Description automatically generated">
            <a:extLst>
              <a:ext uri="{FF2B5EF4-FFF2-40B4-BE49-F238E27FC236}">
                <a16:creationId xmlns:a16="http://schemas.microsoft.com/office/drawing/2014/main" id="{A0DA18D2-B15D-18C7-B2A3-2A49AF6B80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1812" y="-7299"/>
            <a:ext cx="1513866" cy="1481656"/>
          </a:xfrm>
          <a:prstGeom prst="rect">
            <a:avLst/>
          </a:prstGeom>
        </p:spPr>
      </p:pic>
      <p:sp>
        <p:nvSpPr>
          <p:cNvPr id="14" name="Google Shape;14;p5"/>
          <p:cNvSpPr txBox="1"/>
          <p:nvPr/>
        </p:nvSpPr>
        <p:spPr>
          <a:xfrm>
            <a:off x="3140364" y="4317335"/>
            <a:ext cx="294416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JUNE 22-26,</a:t>
            </a:r>
            <a:r>
              <a:rPr lang="en-US" sz="22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2025</a:t>
            </a:r>
            <a:endParaRPr sz="2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5"/>
          <p:cNvSpPr txBox="1"/>
          <p:nvPr/>
        </p:nvSpPr>
        <p:spPr>
          <a:xfrm>
            <a:off x="5676243" y="4317335"/>
            <a:ext cx="3072079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45700" rIns="0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SAN FRANCISCO, CA</a:t>
            </a:r>
            <a:endParaRPr sz="2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5"/>
          <p:cNvSpPr/>
          <p:nvPr/>
        </p:nvSpPr>
        <p:spPr>
          <a:xfrm rot="2820000" flipH="1">
            <a:off x="5596752" y="4435482"/>
            <a:ext cx="182880" cy="181360"/>
          </a:xfrm>
          <a:prstGeom prst="rect">
            <a:avLst/>
          </a:prstGeom>
          <a:solidFill>
            <a:srgbClr val="F47836"/>
          </a:solidFill>
          <a:ln w="12700" cap="flat" cmpd="sng">
            <a:solidFill>
              <a:srgbClr val="F47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5"/>
          <p:cNvSpPr/>
          <p:nvPr/>
        </p:nvSpPr>
        <p:spPr>
          <a:xfrm>
            <a:off x="1698171" y="643095"/>
            <a:ext cx="9686611" cy="180870"/>
          </a:xfrm>
          <a:prstGeom prst="roundRect">
            <a:avLst>
              <a:gd name="adj" fmla="val 16667"/>
            </a:avLst>
          </a:prstGeom>
          <a:solidFill>
            <a:srgbClr val="F47836"/>
          </a:solidFill>
          <a:ln w="12700" cap="flat" cmpd="sng">
            <a:solidFill>
              <a:srgbClr val="F47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4783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7;p5"/>
          <p:cNvSpPr/>
          <p:nvPr userDrawn="1"/>
        </p:nvSpPr>
        <p:spPr>
          <a:xfrm>
            <a:off x="3140364" y="4183980"/>
            <a:ext cx="5643583" cy="46651"/>
          </a:xfrm>
          <a:prstGeom prst="roundRect">
            <a:avLst>
              <a:gd name="adj" fmla="val 16667"/>
            </a:avLst>
          </a:prstGeom>
          <a:solidFill>
            <a:srgbClr val="F47836"/>
          </a:solidFill>
          <a:ln w="12700" cap="flat" cmpd="sng">
            <a:solidFill>
              <a:srgbClr val="F47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4783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>
            <a:spLocks noGrp="1"/>
          </p:cNvSpPr>
          <p:nvPr>
            <p:ph type="title"/>
          </p:nvPr>
        </p:nvSpPr>
        <p:spPr>
          <a:xfrm>
            <a:off x="1943100" y="954113"/>
            <a:ext cx="9410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body" idx="1"/>
          </p:nvPr>
        </p:nvSpPr>
        <p:spPr>
          <a:xfrm>
            <a:off x="1943100" y="2486025"/>
            <a:ext cx="9410700" cy="369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6"/>
          <p:cNvSpPr/>
          <p:nvPr/>
        </p:nvSpPr>
        <p:spPr>
          <a:xfrm>
            <a:off x="1698171" y="643095"/>
            <a:ext cx="9686611" cy="180870"/>
          </a:xfrm>
          <a:prstGeom prst="roundRect">
            <a:avLst>
              <a:gd name="adj" fmla="val 16667"/>
            </a:avLst>
          </a:prstGeom>
          <a:solidFill>
            <a:srgbClr val="F47836"/>
          </a:solidFill>
          <a:ln w="12700" cap="flat" cmpd="sng">
            <a:solidFill>
              <a:srgbClr val="F47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4783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A logo with white letters and a green orange and grey squares&#10;&#10;Description automatically generated">
            <a:extLst>
              <a:ext uri="{FF2B5EF4-FFF2-40B4-BE49-F238E27FC236}">
                <a16:creationId xmlns:a16="http://schemas.microsoft.com/office/drawing/2014/main" id="{1AB8521A-B0A2-6E44-55FB-28ED0D6F73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812" y="-7299"/>
            <a:ext cx="1513866" cy="14816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1698170" y="1326382"/>
            <a:ext cx="9686611" cy="115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1698169" y="2657475"/>
            <a:ext cx="4616905" cy="351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2"/>
          </p:nvPr>
        </p:nvSpPr>
        <p:spPr>
          <a:xfrm>
            <a:off x="6472238" y="2657475"/>
            <a:ext cx="4912543" cy="351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7"/>
          <p:cNvSpPr/>
          <p:nvPr/>
        </p:nvSpPr>
        <p:spPr>
          <a:xfrm>
            <a:off x="1698171" y="643095"/>
            <a:ext cx="9686611" cy="180870"/>
          </a:xfrm>
          <a:prstGeom prst="roundRect">
            <a:avLst>
              <a:gd name="adj" fmla="val 16667"/>
            </a:avLst>
          </a:prstGeom>
          <a:solidFill>
            <a:srgbClr val="F47836"/>
          </a:solidFill>
          <a:ln w="12700" cap="flat" cmpd="sng">
            <a:solidFill>
              <a:srgbClr val="F47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4783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A logo with white letters and a green orange and grey squares&#10;&#10;Description automatically generated">
            <a:extLst>
              <a:ext uri="{FF2B5EF4-FFF2-40B4-BE49-F238E27FC236}">
                <a16:creationId xmlns:a16="http://schemas.microsoft.com/office/drawing/2014/main" id="{ED6AE506-D909-F784-7C25-FF3BF29E1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812" y="-7299"/>
            <a:ext cx="1513866" cy="148165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>
            <a:spLocks noGrp="1"/>
          </p:cNvSpPr>
          <p:nvPr>
            <p:ph type="title"/>
          </p:nvPr>
        </p:nvSpPr>
        <p:spPr>
          <a:xfrm>
            <a:off x="1943100" y="954113"/>
            <a:ext cx="9410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44" name="Google Shape;44;p2"/>
          <p:cNvSpPr txBox="1">
            <a:spLocks noGrp="1"/>
          </p:cNvSpPr>
          <p:nvPr>
            <p:ph type="body" idx="1"/>
          </p:nvPr>
        </p:nvSpPr>
        <p:spPr>
          <a:xfrm>
            <a:off x="1943100" y="2486025"/>
            <a:ext cx="9410700" cy="369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 txBox="1">
            <a:spLocks noGrp="1"/>
          </p:cNvSpPr>
          <p:nvPr>
            <p:ph type="title"/>
          </p:nvPr>
        </p:nvSpPr>
        <p:spPr>
          <a:xfrm>
            <a:off x="1698170" y="1326382"/>
            <a:ext cx="9686611" cy="115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body" idx="1"/>
          </p:nvPr>
        </p:nvSpPr>
        <p:spPr>
          <a:xfrm>
            <a:off x="1698169" y="2657475"/>
            <a:ext cx="4616905" cy="351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body" idx="2"/>
          </p:nvPr>
        </p:nvSpPr>
        <p:spPr>
          <a:xfrm>
            <a:off x="6472238" y="2657475"/>
            <a:ext cx="4912543" cy="351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Macintosh PowerPoint</Application>
  <PresentationFormat>Widescreen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Custom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Schmitt, Emily</dc:creator>
  <cp:lastModifiedBy>Klein, Breanna</cp:lastModifiedBy>
  <cp:revision>4</cp:revision>
  <dcterms:created xsi:type="dcterms:W3CDTF">2020-08-17T16:34:57Z</dcterms:created>
  <dcterms:modified xsi:type="dcterms:W3CDTF">2024-07-29T15:51:17Z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06E0C434-A1AD-4DDA-8CF6-86001DA402C4</vt:lpwstr>
  </property>
  <property fmtid="{D5CDD505-2E9C-101B-9397-08002B2CF9AE}" pid="3" name="ArticulatePath">
    <vt:lpwstr>58 DAC presentation template</vt:lpwstr>
  </property>
</Properties>
</file>